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6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35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06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3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94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2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40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94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21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22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7F852-F711-446E-A696-4D4BDB084E96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DD0B-F02D-4696-9BC7-6E2458D2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69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8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1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1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1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1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1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7" y="0"/>
            <a:ext cx="32669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109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(16:9)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Андрюшкин</dc:creator>
  <cp:lastModifiedBy>Андрюшкин</cp:lastModifiedBy>
  <cp:revision>4</cp:revision>
  <dcterms:created xsi:type="dcterms:W3CDTF">2023-06-22T11:33:13Z</dcterms:created>
  <dcterms:modified xsi:type="dcterms:W3CDTF">2023-06-27T06:45:56Z</dcterms:modified>
</cp:coreProperties>
</file>